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7022" rtl="0" fontAlgn="auto" latinLnBrk="0" hangingPunct="0">
      <a:lnSpc>
        <a:spcPct val="100000"/>
      </a:lnSpc>
      <a:spcBef>
        <a:spcPts val="2200"/>
      </a:spcBef>
      <a:spcAft>
        <a:spcPts val="0"/>
      </a:spcAft>
      <a:buClrTx/>
      <a:buSzTx/>
      <a:buFontTx/>
      <a:buNone/>
      <a:tabLst/>
      <a:defRPr kumimoji="0" sz="2800" b="0" i="0" u="none" strike="noStrike" cap="none" spc="-28" normalizeH="0" baseline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1pPr>
    <a:lvl2pPr marL="0" marR="0" indent="0" algn="l" defTabSz="587022" rtl="0" fontAlgn="auto" latinLnBrk="0" hangingPunct="0">
      <a:lnSpc>
        <a:spcPct val="100000"/>
      </a:lnSpc>
      <a:spcBef>
        <a:spcPts val="2200"/>
      </a:spcBef>
      <a:spcAft>
        <a:spcPts val="0"/>
      </a:spcAft>
      <a:buClrTx/>
      <a:buSzTx/>
      <a:buFontTx/>
      <a:buNone/>
      <a:tabLst/>
      <a:defRPr kumimoji="0" sz="2800" b="0" i="0" u="none" strike="noStrike" cap="none" spc="-28" normalizeH="0" baseline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2pPr>
    <a:lvl3pPr marL="0" marR="0" indent="0" algn="l" defTabSz="587022" rtl="0" fontAlgn="auto" latinLnBrk="0" hangingPunct="0">
      <a:lnSpc>
        <a:spcPct val="100000"/>
      </a:lnSpc>
      <a:spcBef>
        <a:spcPts val="2200"/>
      </a:spcBef>
      <a:spcAft>
        <a:spcPts val="0"/>
      </a:spcAft>
      <a:buClrTx/>
      <a:buSzTx/>
      <a:buFontTx/>
      <a:buNone/>
      <a:tabLst/>
      <a:defRPr kumimoji="0" sz="2800" b="0" i="0" u="none" strike="noStrike" cap="none" spc="-28" normalizeH="0" baseline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3pPr>
    <a:lvl4pPr marL="0" marR="0" indent="0" algn="l" defTabSz="587022" rtl="0" fontAlgn="auto" latinLnBrk="0" hangingPunct="0">
      <a:lnSpc>
        <a:spcPct val="100000"/>
      </a:lnSpc>
      <a:spcBef>
        <a:spcPts val="2200"/>
      </a:spcBef>
      <a:spcAft>
        <a:spcPts val="0"/>
      </a:spcAft>
      <a:buClrTx/>
      <a:buSzTx/>
      <a:buFontTx/>
      <a:buNone/>
      <a:tabLst/>
      <a:defRPr kumimoji="0" sz="2800" b="0" i="0" u="none" strike="noStrike" cap="none" spc="-28" normalizeH="0" baseline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4pPr>
    <a:lvl5pPr marL="0" marR="0" indent="0" algn="l" defTabSz="587022" rtl="0" fontAlgn="auto" latinLnBrk="0" hangingPunct="0">
      <a:lnSpc>
        <a:spcPct val="100000"/>
      </a:lnSpc>
      <a:spcBef>
        <a:spcPts val="2200"/>
      </a:spcBef>
      <a:spcAft>
        <a:spcPts val="0"/>
      </a:spcAft>
      <a:buClrTx/>
      <a:buSzTx/>
      <a:buFontTx/>
      <a:buNone/>
      <a:tabLst/>
      <a:defRPr kumimoji="0" sz="2800" b="0" i="0" u="none" strike="noStrike" cap="none" spc="-28" normalizeH="0" baseline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5pPr>
    <a:lvl6pPr marL="0" marR="0" indent="0" algn="l" defTabSz="587022" rtl="0" fontAlgn="auto" latinLnBrk="0" hangingPunct="0">
      <a:lnSpc>
        <a:spcPct val="100000"/>
      </a:lnSpc>
      <a:spcBef>
        <a:spcPts val="2200"/>
      </a:spcBef>
      <a:spcAft>
        <a:spcPts val="0"/>
      </a:spcAft>
      <a:buClrTx/>
      <a:buSzTx/>
      <a:buFontTx/>
      <a:buNone/>
      <a:tabLst/>
      <a:defRPr kumimoji="0" sz="2800" b="0" i="0" u="none" strike="noStrike" cap="none" spc="-28" normalizeH="0" baseline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6pPr>
    <a:lvl7pPr marL="0" marR="0" indent="0" algn="l" defTabSz="587022" rtl="0" fontAlgn="auto" latinLnBrk="0" hangingPunct="0">
      <a:lnSpc>
        <a:spcPct val="100000"/>
      </a:lnSpc>
      <a:spcBef>
        <a:spcPts val="2200"/>
      </a:spcBef>
      <a:spcAft>
        <a:spcPts val="0"/>
      </a:spcAft>
      <a:buClrTx/>
      <a:buSzTx/>
      <a:buFontTx/>
      <a:buNone/>
      <a:tabLst/>
      <a:defRPr kumimoji="0" sz="2800" b="0" i="0" u="none" strike="noStrike" cap="none" spc="-28" normalizeH="0" baseline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7pPr>
    <a:lvl8pPr marL="0" marR="0" indent="0" algn="l" defTabSz="587022" rtl="0" fontAlgn="auto" latinLnBrk="0" hangingPunct="0">
      <a:lnSpc>
        <a:spcPct val="100000"/>
      </a:lnSpc>
      <a:spcBef>
        <a:spcPts val="2200"/>
      </a:spcBef>
      <a:spcAft>
        <a:spcPts val="0"/>
      </a:spcAft>
      <a:buClrTx/>
      <a:buSzTx/>
      <a:buFontTx/>
      <a:buNone/>
      <a:tabLst/>
      <a:defRPr kumimoji="0" sz="2800" b="0" i="0" u="none" strike="noStrike" cap="none" spc="-28" normalizeH="0" baseline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8pPr>
    <a:lvl9pPr marL="0" marR="0" indent="0" algn="l" defTabSz="587022" rtl="0" fontAlgn="auto" latinLnBrk="0" hangingPunct="0">
      <a:lnSpc>
        <a:spcPct val="100000"/>
      </a:lnSpc>
      <a:spcBef>
        <a:spcPts val="2200"/>
      </a:spcBef>
      <a:spcAft>
        <a:spcPts val="0"/>
      </a:spcAft>
      <a:buClrTx/>
      <a:buSzTx/>
      <a:buFontTx/>
      <a:buNone/>
      <a:tabLst/>
      <a:defRPr kumimoji="0" sz="2800" b="0" i="0" u="none" strike="noStrike" cap="none" spc="-28" normalizeH="0" baseline="0">
        <a:ln>
          <a:noFill/>
        </a:ln>
        <a:solidFill>
          <a:srgbClr val="000000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53585F"/>
        </a:fontRef>
        <a:srgbClr val="53585F"/>
      </a:tcTxStyle>
      <a:tcStyle>
        <a:tcBdr>
          <a:left>
            <a:ln w="25400" cap="flat">
              <a:solidFill>
                <a:srgbClr val="53585F"/>
              </a:solidFill>
              <a:prstDash val="solid"/>
              <a:miter lim="400000"/>
            </a:ln>
          </a:left>
          <a:right>
            <a:ln w="254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3585F"/>
        </a:fontRef>
        <a:srgbClr val="53585F"/>
      </a:tcTxStyle>
      <a:tcStyle>
        <a:tcBdr>
          <a:left>
            <a:ln w="3175" cap="flat">
              <a:solidFill>
                <a:srgbClr val="53585F"/>
              </a:solidFill>
              <a:prstDash val="solid"/>
              <a:miter lim="400000"/>
            </a:ln>
          </a:left>
          <a:right>
            <a:ln w="3175" cap="flat">
              <a:solidFill>
                <a:srgbClr val="53585F"/>
              </a:solidFill>
              <a:prstDash val="solid"/>
              <a:miter lim="400000"/>
            </a:ln>
          </a:right>
          <a:top>
            <a:ln w="254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3175" cap="flat">
              <a:solidFill>
                <a:srgbClr val="53585F"/>
              </a:solidFill>
              <a:prstDash val="solid"/>
              <a:miter lim="400000"/>
            </a:ln>
          </a:insideH>
          <a:insideV>
            <a:ln w="3175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254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rgbClr val="525760"/>
              </a:solidFill>
              <a:prstDash val="solid"/>
              <a:miter lim="400000"/>
            </a:ln>
          </a:left>
          <a:right>
            <a:ln w="25400" cap="flat">
              <a:solidFill>
                <a:schemeClr val="accent1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25400" cap="flat">
              <a:solidFill>
                <a:schemeClr val="accent1"/>
              </a:solidFill>
              <a:prstDash val="solid"/>
              <a:miter lim="400000"/>
            </a:ln>
          </a:top>
          <a:bottom>
            <a:ln w="12700" cap="flat">
              <a:solidFill>
                <a:srgbClr val="525760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525760"/>
              </a:solidFill>
              <a:prstDash val="solid"/>
              <a:miter lim="400000"/>
            </a:ln>
          </a:top>
          <a:bottom>
            <a:ln w="3175" cap="flat">
              <a:solidFill>
                <a:srgbClr val="54585E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54585E"/>
              </a:solidFill>
              <a:prstDash val="solid"/>
              <a:miter lim="400000"/>
            </a:ln>
          </a:right>
          <a:top>
            <a:ln w="3175" cap="flat">
              <a:solidFill>
                <a:srgbClr val="53585F"/>
              </a:solidFill>
              <a:prstDash val="solid"/>
              <a:miter lim="400000"/>
            </a:ln>
          </a:top>
          <a:bottom>
            <a:ln w="3175" cap="flat">
              <a:solidFill>
                <a:srgbClr val="53585F"/>
              </a:solidFill>
              <a:prstDash val="solid"/>
              <a:miter lim="400000"/>
            </a:ln>
          </a:bottom>
          <a:insideH>
            <a:ln w="3175" cap="flat">
              <a:solidFill>
                <a:srgbClr val="53585F"/>
              </a:solidFill>
              <a:prstDash val="solid"/>
              <a:miter lim="400000"/>
            </a:ln>
          </a:insideH>
          <a:insideV>
            <a:ln w="3175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25400" cap="flat">
              <a:solidFill>
                <a:srgbClr val="54585E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Founders Grotesk Medium"/>
          <a:ea typeface="Founders Grotesk Medium"/>
          <a:cs typeface="Founders Grotesk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54585E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45357"/>
              <a:satOff val="2412"/>
              <a:lumOff val="-28753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45A62"/>
              </a:solidFill>
              <a:prstDash val="solid"/>
              <a:miter lim="400000"/>
            </a:ln>
          </a:left>
          <a:right>
            <a:ln w="12700" cap="flat">
              <a:solidFill>
                <a:srgbClr val="545A62"/>
              </a:solidFill>
              <a:prstDash val="solid"/>
              <a:miter lim="400000"/>
            </a:ln>
          </a:right>
          <a:top>
            <a:ln w="12700" cap="flat">
              <a:solidFill>
                <a:srgbClr val="545A62"/>
              </a:solidFill>
              <a:prstDash val="solid"/>
              <a:miter lim="400000"/>
            </a:ln>
          </a:top>
          <a:bottom>
            <a:ln w="12700" cap="flat">
              <a:solidFill>
                <a:srgbClr val="545A62"/>
              </a:solidFill>
              <a:prstDash val="solid"/>
              <a:miter lim="400000"/>
            </a:ln>
          </a:bottom>
          <a:insideH>
            <a:ln w="12700" cap="flat">
              <a:solidFill>
                <a:srgbClr val="545A62"/>
              </a:solidFill>
              <a:prstDash val="solid"/>
              <a:miter lim="400000"/>
            </a:ln>
          </a:insideH>
          <a:insideV>
            <a:ln w="12700" cap="flat">
              <a:solidFill>
                <a:srgbClr val="545A6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9FAFF"/>
          </a:solidFill>
        </a:fill>
      </a:tcStyle>
    </a:band2H>
    <a:firstCol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25400" cap="flat">
              <a:solidFill>
                <a:srgbClr val="555A61"/>
              </a:solidFill>
              <a:prstDash val="solid"/>
              <a:miter lim="400000"/>
            </a:ln>
          </a:right>
          <a:top>
            <a:ln w="12700" cap="flat">
              <a:solidFill>
                <a:srgbClr val="555A61"/>
              </a:solidFill>
              <a:prstDash val="solid"/>
              <a:miter lim="400000"/>
            </a:ln>
          </a:top>
          <a:bottom>
            <a:ln w="12700" cap="flat">
              <a:solidFill>
                <a:srgbClr val="555A61"/>
              </a:solidFill>
              <a:prstDash val="solid"/>
              <a:miter lim="400000"/>
            </a:ln>
          </a:bottom>
          <a:insideH>
            <a:ln w="12700" cap="flat">
              <a:solidFill>
                <a:srgbClr val="555A61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527787"/>
              <a:satOff val="-26837"/>
              <a:lumOff val="15324"/>
            </a:schemeClr>
          </a:solidFill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45A62"/>
              </a:solidFill>
              <a:prstDash val="solid"/>
              <a:miter lim="400000"/>
            </a:ln>
          </a:left>
          <a:right>
            <a:ln w="12700" cap="flat">
              <a:solidFill>
                <a:srgbClr val="545A62"/>
              </a:solidFill>
              <a:prstDash val="solid"/>
              <a:miter lim="400000"/>
            </a:ln>
          </a:right>
          <a:top>
            <a:ln w="25400" cap="flat">
              <a:solidFill>
                <a:srgbClr val="545A62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45A62"/>
              </a:solidFill>
              <a:prstDash val="solid"/>
              <a:miter lim="400000"/>
            </a:ln>
          </a:insideH>
          <a:insideV>
            <a:ln w="12700" cap="flat">
              <a:solidFill>
                <a:srgbClr val="545A6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Founders Grotesk Medium"/>
          <a:ea typeface="Founders Grotesk Medium"/>
          <a:cs typeface="Founders Grotesk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238625"/>
              <a:satOff val="-6134"/>
              <a:lumOff val="8689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6F4E4"/>
          </a:solidFill>
        </a:fill>
      </a:tcStyle>
    </a:band2H>
    <a:firstCol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25400" cap="flat">
              <a:solidFill>
                <a:srgbClr val="54585E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chemeClr val="accent5">
              <a:hueOff val="503731"/>
              <a:lumOff val="7092"/>
            </a:schemeClr>
          </a:solidFill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25400" cap="flat">
              <a:solidFill>
                <a:srgbClr val="54585E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3175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4585E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A8A8A8"/>
              </a:solidFill>
              <a:prstDash val="solid"/>
              <a:miter lim="400000"/>
            </a:ln>
          </a:left>
          <a:right>
            <a:ln w="12700" cap="flat">
              <a:solidFill>
                <a:srgbClr val="A8A8A8"/>
              </a:solidFill>
              <a:prstDash val="solid"/>
              <a:miter lim="400000"/>
            </a:ln>
          </a:right>
          <a:top>
            <a:ln w="12700" cap="flat">
              <a:solidFill>
                <a:srgbClr val="A8A8A8"/>
              </a:solidFill>
              <a:prstDash val="solid"/>
              <a:miter lim="400000"/>
            </a:ln>
          </a:top>
          <a:bottom>
            <a:ln w="12700" cap="flat">
              <a:solidFill>
                <a:srgbClr val="A8A8A8"/>
              </a:solidFill>
              <a:prstDash val="solid"/>
              <a:miter lim="400000"/>
            </a:ln>
          </a:bottom>
          <a:insideH>
            <a:ln w="12700" cap="flat">
              <a:solidFill>
                <a:srgbClr val="A8A8A8"/>
              </a:solidFill>
              <a:prstDash val="solid"/>
              <a:miter lim="400000"/>
            </a:ln>
          </a:insideH>
          <a:insideV>
            <a:ln w="12700" cap="flat">
              <a:solidFill>
                <a:srgbClr val="A8A8A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5666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656667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EBEB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25400" cap="flat">
              <a:solidFill>
                <a:srgbClr val="656667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A8A8A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1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568119" y="8737600"/>
            <a:ext cx="11873078" cy="0"/>
          </a:xfrm>
          <a:prstGeom prst="line">
            <a:avLst/>
          </a:prstGeom>
          <a:ln w="254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532752" y="6876002"/>
            <a:ext cx="11933846" cy="1596088"/>
          </a:xfrm>
          <a:prstGeom prst="rect">
            <a:avLst/>
          </a:prstGeom>
        </p:spPr>
        <p:txBody>
          <a:bodyPr lIns="27093" tIns="27093" rIns="27093" bIns="27093" anchor="b"/>
          <a:lstStyle>
            <a:lvl1pPr>
              <a:lnSpc>
                <a:spcPct val="70000"/>
              </a:lnSpc>
              <a:defRPr sz="10600" spc="-211">
                <a:solidFill>
                  <a:srgbClr val="FFFFFF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4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530019" y="8801100"/>
            <a:ext cx="11938001" cy="344001"/>
          </a:xfrm>
          <a:prstGeom prst="rect">
            <a:avLst/>
          </a:prstGeom>
        </p:spPr>
        <p:txBody>
          <a:bodyPr lIns="27093" tIns="27093" rIns="27093" bIns="27093"/>
          <a:lstStyle>
            <a:lvl1pPr defTabSz="587022">
              <a:lnSpc>
                <a:spcPct val="100000"/>
              </a:lnSpc>
              <a:tabLst/>
              <a:defRPr sz="1800" b="1" cap="all" spc="107">
                <a:solidFill>
                  <a:schemeClr val="accent4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5" name="Line"/>
          <p:cNvSpPr/>
          <p:nvPr/>
        </p:nvSpPr>
        <p:spPr>
          <a:xfrm>
            <a:off x="568119" y="6831552"/>
            <a:ext cx="11883045" cy="1"/>
          </a:xfrm>
          <a:prstGeom prst="line">
            <a:avLst/>
          </a:prstGeom>
          <a:ln w="889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32752" y="785641"/>
            <a:ext cx="11943812" cy="1447295"/>
          </a:xfrm>
          <a:prstGeom prst="rect">
            <a:avLst/>
          </a:prstGeom>
        </p:spPr>
        <p:txBody>
          <a:bodyPr lIns="27093" tIns="27093" rIns="27093" bIns="27093"/>
          <a:lstStyle>
            <a:lvl1pPr defTabSz="587022">
              <a:lnSpc>
                <a:spcPct val="80000"/>
              </a:lnSpc>
              <a:tabLst/>
              <a:defRPr sz="4800" spc="-48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  <a:lvl2pPr defTabSz="587022">
              <a:lnSpc>
                <a:spcPct val="80000"/>
              </a:lnSpc>
              <a:tabLst/>
              <a:defRPr sz="4800" spc="-48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2pPr>
            <a:lvl3pPr defTabSz="587022">
              <a:lnSpc>
                <a:spcPct val="80000"/>
              </a:lnSpc>
              <a:tabLst/>
              <a:defRPr sz="4800" spc="-48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3pPr>
            <a:lvl4pPr defTabSz="587022">
              <a:lnSpc>
                <a:spcPct val="80000"/>
              </a:lnSpc>
              <a:tabLst/>
              <a:defRPr sz="4800" spc="-48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4pPr>
            <a:lvl5pPr defTabSz="587022">
              <a:lnSpc>
                <a:spcPct val="80000"/>
              </a:lnSpc>
              <a:tabLst/>
              <a:defRPr sz="4800" spc="-48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Line"/>
          <p:cNvSpPr/>
          <p:nvPr/>
        </p:nvSpPr>
        <p:spPr>
          <a:xfrm>
            <a:off x="558800" y="8731250"/>
            <a:ext cx="11887200" cy="0"/>
          </a:xfrm>
          <a:prstGeom prst="line">
            <a:avLst/>
          </a:prstGeom>
          <a:ln w="12700">
            <a:solidFill>
              <a:schemeClr val="accent4"/>
            </a:solidFill>
            <a:miter lim="400000"/>
          </a:ln>
        </p:spPr>
        <p:txBody>
          <a:bodyPr lIns="27093" tIns="27093" rIns="27093" bIns="27093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14" name="Line"/>
          <p:cNvSpPr/>
          <p:nvPr/>
        </p:nvSpPr>
        <p:spPr>
          <a:xfrm>
            <a:off x="558800" y="625475"/>
            <a:ext cx="11887200" cy="0"/>
          </a:xfrm>
          <a:prstGeom prst="line">
            <a:avLst/>
          </a:prstGeom>
          <a:ln w="508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31375" y="2701297"/>
            <a:ext cx="11940026" cy="4064001"/>
          </a:xfrm>
          <a:prstGeom prst="rect">
            <a:avLst/>
          </a:prstGeom>
        </p:spPr>
        <p:txBody>
          <a:bodyPr anchor="ctr"/>
          <a:lstStyle>
            <a:lvl1pPr marL="298026" indent="-298026" defTabSz="587022">
              <a:lnSpc>
                <a:spcPct val="100000"/>
              </a:lnSpc>
              <a:tabLst/>
              <a:defRPr sz="8400" spc="-84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  <a:lvl2pPr marL="298026" indent="-298026" defTabSz="587022">
              <a:lnSpc>
                <a:spcPct val="100000"/>
              </a:lnSpc>
              <a:tabLst/>
              <a:defRPr sz="8400" spc="-84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2pPr>
            <a:lvl3pPr marL="298026" indent="-298026" defTabSz="587022">
              <a:lnSpc>
                <a:spcPct val="100000"/>
              </a:lnSpc>
              <a:tabLst/>
              <a:defRPr sz="8400" spc="-84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3pPr>
            <a:lvl4pPr marL="298026" indent="-298026" defTabSz="587022">
              <a:lnSpc>
                <a:spcPct val="100000"/>
              </a:lnSpc>
              <a:tabLst/>
              <a:defRPr sz="8400" spc="-84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4pPr>
            <a:lvl5pPr marL="298026" indent="-298026" defTabSz="587022">
              <a:lnSpc>
                <a:spcPct val="100000"/>
              </a:lnSpc>
              <a:tabLst/>
              <a:defRPr sz="8400" spc="-84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 Fact">
    <p:bg>
      <p:bgPr>
        <a:solidFill>
          <a:srgbClr val="C3D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533400" y="711200"/>
            <a:ext cx="11938001" cy="6258071"/>
          </a:xfrm>
          <a:prstGeom prst="rect">
            <a:avLst/>
          </a:prstGeom>
        </p:spPr>
        <p:txBody>
          <a:bodyPr anchor="b"/>
          <a:lstStyle>
            <a:lvl1pPr defTabSz="587022">
              <a:lnSpc>
                <a:spcPct val="100000"/>
              </a:lnSpc>
              <a:tabLst/>
              <a:defRPr sz="29800" spc="-298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1pPr>
            <a:lvl2pPr defTabSz="587022">
              <a:lnSpc>
                <a:spcPct val="100000"/>
              </a:lnSpc>
              <a:tabLst/>
              <a:defRPr sz="29800" spc="-298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2pPr>
            <a:lvl3pPr defTabSz="587022">
              <a:lnSpc>
                <a:spcPct val="100000"/>
              </a:lnSpc>
              <a:tabLst/>
              <a:defRPr sz="29800" spc="-298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3pPr>
            <a:lvl4pPr defTabSz="587022">
              <a:lnSpc>
                <a:spcPct val="100000"/>
              </a:lnSpc>
              <a:tabLst/>
              <a:defRPr sz="29800" spc="-298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4pPr>
            <a:lvl5pPr defTabSz="587022">
              <a:lnSpc>
                <a:spcPct val="100000"/>
              </a:lnSpc>
              <a:tabLst/>
              <a:defRPr sz="29800" spc="-298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4" name="Line"/>
          <p:cNvSpPr/>
          <p:nvPr/>
        </p:nvSpPr>
        <p:spPr>
          <a:xfrm>
            <a:off x="558800" y="8731250"/>
            <a:ext cx="11887200" cy="0"/>
          </a:xfrm>
          <a:prstGeom prst="line">
            <a:avLst/>
          </a:prstGeom>
          <a:ln w="127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27093" tIns="27093" rIns="27093" bIns="27093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25" name="Line"/>
          <p:cNvSpPr/>
          <p:nvPr/>
        </p:nvSpPr>
        <p:spPr>
          <a:xfrm>
            <a:off x="558800" y="625475"/>
            <a:ext cx="11887200" cy="0"/>
          </a:xfrm>
          <a:prstGeom prst="line">
            <a:avLst/>
          </a:prstGeom>
          <a:ln w="508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26" name="Fact informa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533400" y="6602595"/>
            <a:ext cx="11938000" cy="655575"/>
          </a:xfrm>
          <a:prstGeom prst="rect">
            <a:avLst/>
          </a:prstGeom>
        </p:spPr>
        <p:txBody>
          <a:bodyPr/>
          <a:lstStyle>
            <a:lvl1pPr defTabSz="587022">
              <a:lnSpc>
                <a:spcPct val="80000"/>
              </a:lnSpc>
              <a:tabLst/>
              <a:defRPr sz="3800" spc="-38">
                <a:solidFill>
                  <a:schemeClr val="accent1"/>
                </a:solidFill>
              </a:defRPr>
            </a:lvl1pPr>
          </a:lstStyle>
          <a:p>
            <a:r>
              <a:t>Fact information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66233" y="8826500"/>
            <a:ext cx="232395" cy="344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bg>
      <p:bgPr>
        <a:solidFill>
          <a:srgbClr val="C3D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ine"/>
          <p:cNvSpPr/>
          <p:nvPr/>
        </p:nvSpPr>
        <p:spPr>
          <a:xfrm>
            <a:off x="558800" y="8731250"/>
            <a:ext cx="11887200" cy="0"/>
          </a:xfrm>
          <a:prstGeom prst="line">
            <a:avLst/>
          </a:prstGeom>
          <a:ln w="127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27093" tIns="27093" rIns="27093" bIns="27093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35" name="Line"/>
          <p:cNvSpPr/>
          <p:nvPr/>
        </p:nvSpPr>
        <p:spPr>
          <a:xfrm>
            <a:off x="558800" y="636209"/>
            <a:ext cx="11887200" cy="1"/>
          </a:xfrm>
          <a:prstGeom prst="line">
            <a:avLst/>
          </a:prstGeom>
          <a:ln w="508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31375" y="1126302"/>
            <a:ext cx="11940026" cy="3509285"/>
          </a:xfrm>
          <a:prstGeom prst="rect">
            <a:avLst/>
          </a:prstGeom>
        </p:spPr>
        <p:txBody>
          <a:bodyPr/>
          <a:lstStyle>
            <a:lvl1pPr marL="298026" indent="-298026" defTabSz="587022">
              <a:lnSpc>
                <a:spcPct val="80000"/>
              </a:lnSpc>
              <a:tabLst/>
              <a:defRPr sz="8400" spc="-84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  <a:lvl2pPr marL="298026" indent="-298026" defTabSz="587022">
              <a:lnSpc>
                <a:spcPct val="80000"/>
              </a:lnSpc>
              <a:tabLst/>
              <a:defRPr sz="8400" spc="-84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2pPr>
            <a:lvl3pPr marL="298026" indent="-298026" defTabSz="587022">
              <a:lnSpc>
                <a:spcPct val="80000"/>
              </a:lnSpc>
              <a:tabLst/>
              <a:defRPr sz="8400" spc="-84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3pPr>
            <a:lvl4pPr marL="298026" indent="-298026" defTabSz="587022">
              <a:lnSpc>
                <a:spcPct val="80000"/>
              </a:lnSpc>
              <a:tabLst/>
              <a:defRPr sz="8400" spc="-84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4pPr>
            <a:lvl5pPr marL="298026" indent="-298026" defTabSz="587022">
              <a:lnSpc>
                <a:spcPct val="80000"/>
              </a:lnSpc>
              <a:tabLst/>
              <a:defRPr sz="8400" spc="-84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Attribu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912869" y="6602595"/>
            <a:ext cx="11558531" cy="655575"/>
          </a:xfrm>
          <a:prstGeom prst="rect">
            <a:avLst/>
          </a:prstGeom>
        </p:spPr>
        <p:txBody>
          <a:bodyPr/>
          <a:lstStyle>
            <a:lvl1pPr defTabSz="587022">
              <a:lnSpc>
                <a:spcPct val="80000"/>
              </a:lnSpc>
              <a:tabLst/>
              <a:defRPr sz="3800" spc="-38">
                <a:solidFill>
                  <a:schemeClr val="accent1"/>
                </a:solidFill>
              </a:defRPr>
            </a:lvl1pPr>
          </a:lstStyle>
          <a:p>
            <a:r>
              <a:t>Attribution </a:t>
            </a: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Image"/>
          <p:cNvSpPr>
            <a:spLocks noGrp="1"/>
          </p:cNvSpPr>
          <p:nvPr>
            <p:ph type="pic" sz="half" idx="13"/>
          </p:nvPr>
        </p:nvSpPr>
        <p:spPr>
          <a:xfrm>
            <a:off x="6388100" y="4635698"/>
            <a:ext cx="6193081" cy="41529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Image"/>
          <p:cNvSpPr>
            <a:spLocks noGrp="1"/>
          </p:cNvSpPr>
          <p:nvPr>
            <p:ph type="pic" sz="quarter" idx="14"/>
          </p:nvPr>
        </p:nvSpPr>
        <p:spPr>
          <a:xfrm>
            <a:off x="6426200" y="596899"/>
            <a:ext cx="6134226" cy="40760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Image"/>
          <p:cNvSpPr>
            <a:spLocks noGrp="1"/>
          </p:cNvSpPr>
          <p:nvPr>
            <p:ph type="pic" idx="15"/>
          </p:nvPr>
        </p:nvSpPr>
        <p:spPr>
          <a:xfrm>
            <a:off x="228600" y="596900"/>
            <a:ext cx="6591300" cy="81384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1054398042_3378x2084.jpg"/>
          <p:cNvSpPr>
            <a:spLocks noGrp="1"/>
          </p:cNvSpPr>
          <p:nvPr>
            <p:ph type="pic" idx="13"/>
          </p:nvPr>
        </p:nvSpPr>
        <p:spPr>
          <a:xfrm>
            <a:off x="-673100" y="-381000"/>
            <a:ext cx="16725900" cy="10318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1054398042_3378x2084.jpg"/>
          <p:cNvSpPr>
            <a:spLocks noGrp="1"/>
          </p:cNvSpPr>
          <p:nvPr>
            <p:ph type="pic" idx="13"/>
          </p:nvPr>
        </p:nvSpPr>
        <p:spPr>
          <a:xfrm>
            <a:off x="-1003300" y="-1574800"/>
            <a:ext cx="18453100" cy="113843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" name="Line"/>
          <p:cNvSpPr/>
          <p:nvPr/>
        </p:nvSpPr>
        <p:spPr>
          <a:xfrm>
            <a:off x="558853" y="8752030"/>
            <a:ext cx="11873079" cy="1"/>
          </a:xfrm>
          <a:prstGeom prst="line">
            <a:avLst/>
          </a:prstGeom>
          <a:ln w="254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26" name="Author and Dat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30019" y="8801100"/>
            <a:ext cx="11938001" cy="344001"/>
          </a:xfrm>
          <a:prstGeom prst="rect">
            <a:avLst/>
          </a:prstGeom>
        </p:spPr>
        <p:txBody>
          <a:bodyPr lIns="27093" tIns="27093" rIns="27093" bIns="27093"/>
          <a:lstStyle>
            <a:lvl1pPr defTabSz="587022">
              <a:lnSpc>
                <a:spcPct val="100000"/>
              </a:lnSpc>
              <a:tabLst/>
              <a:defRPr sz="1800" b="1" cap="all" spc="107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7" name="Line"/>
          <p:cNvSpPr/>
          <p:nvPr/>
        </p:nvSpPr>
        <p:spPr>
          <a:xfrm>
            <a:off x="558853" y="6845982"/>
            <a:ext cx="11883045" cy="1"/>
          </a:xfrm>
          <a:prstGeom prst="line">
            <a:avLst/>
          </a:prstGeom>
          <a:ln w="889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28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532752" y="6876002"/>
            <a:ext cx="11933846" cy="1596088"/>
          </a:xfrm>
          <a:prstGeom prst="rect">
            <a:avLst/>
          </a:prstGeom>
        </p:spPr>
        <p:txBody>
          <a:bodyPr lIns="27093" tIns="27093" rIns="27093" bIns="27093" anchor="b"/>
          <a:lstStyle>
            <a:lvl1pPr>
              <a:lnSpc>
                <a:spcPct val="70000"/>
              </a:lnSpc>
              <a:defRPr sz="10600" spc="-211">
                <a:solidFill>
                  <a:srgbClr val="FFFFFF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32752" y="785641"/>
            <a:ext cx="11943812" cy="1495389"/>
          </a:xfrm>
          <a:prstGeom prst="rect">
            <a:avLst/>
          </a:prstGeom>
        </p:spPr>
        <p:txBody>
          <a:bodyPr lIns="27093" tIns="27093" rIns="27093" bIns="27093"/>
          <a:lstStyle>
            <a:lvl1pPr defTabSz="587022">
              <a:lnSpc>
                <a:spcPct val="80000"/>
              </a:lnSpc>
              <a:tabLst/>
              <a:defRPr sz="4800" spc="-48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  <a:lvl2pPr defTabSz="587022">
              <a:lnSpc>
                <a:spcPct val="80000"/>
              </a:lnSpc>
              <a:tabLst/>
              <a:defRPr sz="4800" spc="-48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2pPr>
            <a:lvl3pPr defTabSz="587022">
              <a:lnSpc>
                <a:spcPct val="80000"/>
              </a:lnSpc>
              <a:tabLst/>
              <a:defRPr sz="4800" spc="-48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3pPr>
            <a:lvl4pPr defTabSz="587022">
              <a:lnSpc>
                <a:spcPct val="80000"/>
              </a:lnSpc>
              <a:tabLst/>
              <a:defRPr sz="4800" spc="-48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4pPr>
            <a:lvl5pPr defTabSz="587022">
              <a:lnSpc>
                <a:spcPct val="80000"/>
              </a:lnSpc>
              <a:tabLst/>
              <a:defRPr sz="4800" spc="-48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520524404_2582x1617.jpg"/>
          <p:cNvSpPr>
            <a:spLocks noGrp="1"/>
          </p:cNvSpPr>
          <p:nvPr>
            <p:ph type="pic" idx="13"/>
          </p:nvPr>
        </p:nvSpPr>
        <p:spPr>
          <a:xfrm>
            <a:off x="4000500" y="-25400"/>
            <a:ext cx="15887700" cy="99498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" name="Line"/>
          <p:cNvSpPr/>
          <p:nvPr/>
        </p:nvSpPr>
        <p:spPr>
          <a:xfrm>
            <a:off x="558800" y="8731250"/>
            <a:ext cx="11887200" cy="0"/>
          </a:xfrm>
          <a:prstGeom prst="line">
            <a:avLst/>
          </a:prstGeom>
          <a:ln w="12700">
            <a:solidFill>
              <a:schemeClr val="accent4"/>
            </a:solidFill>
            <a:miter lim="400000"/>
          </a:ln>
        </p:spPr>
        <p:txBody>
          <a:bodyPr lIns="27093" tIns="27093" rIns="27093" bIns="27093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39" name="Line"/>
          <p:cNvSpPr/>
          <p:nvPr/>
        </p:nvSpPr>
        <p:spPr>
          <a:xfrm>
            <a:off x="558800" y="625475"/>
            <a:ext cx="11887200" cy="0"/>
          </a:xfrm>
          <a:prstGeom prst="line">
            <a:avLst/>
          </a:prstGeom>
          <a:ln w="508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40" name="Author and Dat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30019" y="8801100"/>
            <a:ext cx="5430521" cy="344001"/>
          </a:xfrm>
          <a:prstGeom prst="rect">
            <a:avLst/>
          </a:prstGeom>
        </p:spPr>
        <p:txBody>
          <a:bodyPr lIns="27093" tIns="27093" rIns="27093" bIns="27093"/>
          <a:lstStyle>
            <a:lvl1pPr defTabSz="587022">
              <a:lnSpc>
                <a:spcPct val="100000"/>
              </a:lnSpc>
              <a:tabLst/>
              <a:defRPr sz="1800" b="1" cap="all" spc="107">
                <a:solidFill>
                  <a:schemeClr val="accent1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4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38479" y="3725173"/>
            <a:ext cx="5430521" cy="4717958"/>
          </a:xfrm>
          <a:prstGeom prst="rect">
            <a:avLst/>
          </a:prstGeom>
        </p:spPr>
        <p:txBody>
          <a:bodyPr lIns="27093" tIns="27093" rIns="27093" bIns="27093"/>
          <a:lstStyle>
            <a:lvl1pPr>
              <a:lnSpc>
                <a:spcPct val="60000"/>
              </a:lnSpc>
              <a:defRPr sz="8400" spc="-168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Slide Title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558800" y="8731250"/>
            <a:ext cx="11887200" cy="0"/>
          </a:xfrm>
          <a:prstGeom prst="line">
            <a:avLst/>
          </a:prstGeom>
          <a:ln w="12700">
            <a:solidFill>
              <a:schemeClr val="accent4"/>
            </a:solidFill>
            <a:miter lim="400000"/>
          </a:ln>
        </p:spPr>
        <p:txBody>
          <a:bodyPr lIns="27093" tIns="27093" rIns="27093" bIns="27093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50" name="Line"/>
          <p:cNvSpPr/>
          <p:nvPr/>
        </p:nvSpPr>
        <p:spPr>
          <a:xfrm>
            <a:off x="558800" y="625475"/>
            <a:ext cx="11887200" cy="0"/>
          </a:xfrm>
          <a:prstGeom prst="line">
            <a:avLst/>
          </a:prstGeom>
          <a:ln w="508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51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530019" y="8801100"/>
            <a:ext cx="11938001" cy="344001"/>
          </a:xfrm>
          <a:prstGeom prst="rect">
            <a:avLst/>
          </a:prstGeom>
        </p:spPr>
        <p:txBody>
          <a:bodyPr lIns="27093" tIns="27093" rIns="27093" bIns="27093"/>
          <a:lstStyle>
            <a:lvl1pPr defTabSz="587022">
              <a:lnSpc>
                <a:spcPct val="100000"/>
              </a:lnSpc>
              <a:tabLst/>
              <a:defRPr sz="1800" b="1" cap="all" spc="107">
                <a:solidFill>
                  <a:schemeClr val="accent1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533400" y="2565400"/>
            <a:ext cx="11938000" cy="5626100"/>
          </a:xfrm>
          <a:prstGeom prst="rect">
            <a:avLst/>
          </a:prstGeom>
        </p:spPr>
        <p:txBody>
          <a:bodyPr/>
          <a:lstStyle>
            <a:lvl1pPr marL="304800" indent="-304800" defTabSz="587022">
              <a:lnSpc>
                <a:spcPct val="100000"/>
              </a:lnSpc>
              <a:spcBef>
                <a:spcPts val="2200"/>
              </a:spcBef>
              <a:buClr>
                <a:schemeClr val="accent1"/>
              </a:buClr>
              <a:buSzPct val="100000"/>
              <a:buChar char="•"/>
              <a:tabLst/>
              <a:defRPr sz="2800" spc="-28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1pPr>
            <a:lvl2pPr marL="609600" indent="-304800" defTabSz="587022">
              <a:lnSpc>
                <a:spcPct val="100000"/>
              </a:lnSpc>
              <a:spcBef>
                <a:spcPts val="2200"/>
              </a:spcBef>
              <a:buClr>
                <a:schemeClr val="accent1"/>
              </a:buClr>
              <a:buSzPct val="100000"/>
              <a:buChar char="•"/>
              <a:tabLst/>
              <a:defRPr sz="2800" spc="-28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2pPr>
            <a:lvl3pPr marL="914400" indent="-304800" defTabSz="587022">
              <a:lnSpc>
                <a:spcPct val="100000"/>
              </a:lnSpc>
              <a:spcBef>
                <a:spcPts val="2200"/>
              </a:spcBef>
              <a:buClr>
                <a:schemeClr val="accent1"/>
              </a:buClr>
              <a:buSzPct val="100000"/>
              <a:buChar char="•"/>
              <a:tabLst/>
              <a:defRPr sz="2800" spc="-28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3pPr>
            <a:lvl4pPr marL="1219200" indent="-304800" defTabSz="587022">
              <a:lnSpc>
                <a:spcPct val="100000"/>
              </a:lnSpc>
              <a:spcBef>
                <a:spcPts val="2200"/>
              </a:spcBef>
              <a:buClr>
                <a:schemeClr val="accent1"/>
              </a:buClr>
              <a:buSzPct val="100000"/>
              <a:buChar char="•"/>
              <a:tabLst/>
              <a:defRPr sz="2800" spc="-28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4pPr>
            <a:lvl5pPr marL="1524000" indent="-304800" defTabSz="587022">
              <a:lnSpc>
                <a:spcPct val="100000"/>
              </a:lnSpc>
              <a:spcBef>
                <a:spcPts val="2200"/>
              </a:spcBef>
              <a:buClr>
                <a:schemeClr val="accent1"/>
              </a:buClr>
              <a:buSzPct val="100000"/>
              <a:buChar char="•"/>
              <a:tabLst/>
              <a:defRPr sz="2800" spc="-28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37834" y="625475"/>
            <a:ext cx="11933567" cy="1396310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 sz="8400" spc="-168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Slide Title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"/>
          <p:cNvSpPr/>
          <p:nvPr/>
        </p:nvSpPr>
        <p:spPr>
          <a:xfrm>
            <a:off x="558800" y="8731250"/>
            <a:ext cx="11887200" cy="0"/>
          </a:xfrm>
          <a:prstGeom prst="line">
            <a:avLst/>
          </a:prstGeom>
          <a:ln w="12700">
            <a:solidFill>
              <a:schemeClr val="accent4"/>
            </a:solidFill>
            <a:miter lim="400000"/>
          </a:ln>
        </p:spPr>
        <p:txBody>
          <a:bodyPr lIns="27093" tIns="27093" rIns="27093" bIns="27093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62" name="Line"/>
          <p:cNvSpPr/>
          <p:nvPr/>
        </p:nvSpPr>
        <p:spPr>
          <a:xfrm>
            <a:off x="558800" y="625475"/>
            <a:ext cx="11887200" cy="0"/>
          </a:xfrm>
          <a:prstGeom prst="line">
            <a:avLst/>
          </a:prstGeom>
          <a:ln w="508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533400" y="2565400"/>
            <a:ext cx="11938000" cy="5626100"/>
          </a:xfrm>
          <a:prstGeom prst="rect">
            <a:avLst/>
          </a:prstGeom>
        </p:spPr>
        <p:txBody>
          <a:bodyPr numCol="2" spcCol="596900"/>
          <a:lstStyle>
            <a:lvl1pPr marL="304800" indent="-304800" defTabSz="587022">
              <a:lnSpc>
                <a:spcPct val="100000"/>
              </a:lnSpc>
              <a:spcBef>
                <a:spcPts val="2200"/>
              </a:spcBef>
              <a:buClr>
                <a:schemeClr val="accent1"/>
              </a:buClr>
              <a:buSzPct val="100000"/>
              <a:buChar char="•"/>
              <a:tabLst/>
              <a:defRPr sz="2800" spc="-28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1pPr>
            <a:lvl2pPr marL="609600" indent="-304800" defTabSz="587022">
              <a:lnSpc>
                <a:spcPct val="100000"/>
              </a:lnSpc>
              <a:spcBef>
                <a:spcPts val="2200"/>
              </a:spcBef>
              <a:buClr>
                <a:schemeClr val="accent1"/>
              </a:buClr>
              <a:buSzPct val="100000"/>
              <a:buChar char="•"/>
              <a:tabLst/>
              <a:defRPr sz="2800" spc="-28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2pPr>
            <a:lvl3pPr marL="914400" indent="-304800" defTabSz="587022">
              <a:lnSpc>
                <a:spcPct val="100000"/>
              </a:lnSpc>
              <a:spcBef>
                <a:spcPts val="2200"/>
              </a:spcBef>
              <a:buClr>
                <a:schemeClr val="accent1"/>
              </a:buClr>
              <a:buSzPct val="100000"/>
              <a:buChar char="•"/>
              <a:tabLst/>
              <a:defRPr sz="2800" spc="-28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3pPr>
            <a:lvl4pPr marL="1219200" indent="-304800" defTabSz="587022">
              <a:lnSpc>
                <a:spcPct val="100000"/>
              </a:lnSpc>
              <a:spcBef>
                <a:spcPts val="2200"/>
              </a:spcBef>
              <a:buClr>
                <a:schemeClr val="accent1"/>
              </a:buClr>
              <a:buSzPct val="100000"/>
              <a:buChar char="•"/>
              <a:tabLst/>
              <a:defRPr sz="2800" spc="-28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4pPr>
            <a:lvl5pPr marL="1524000" indent="-304800" defTabSz="587022">
              <a:lnSpc>
                <a:spcPct val="100000"/>
              </a:lnSpc>
              <a:spcBef>
                <a:spcPts val="2200"/>
              </a:spcBef>
              <a:buClr>
                <a:schemeClr val="accent1"/>
              </a:buClr>
              <a:buSzPct val="100000"/>
              <a:buChar char="•"/>
              <a:tabLst/>
              <a:defRPr sz="2800" spc="-28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683033896_1440x1778.jpg"/>
          <p:cNvSpPr>
            <a:spLocks noGrp="1"/>
          </p:cNvSpPr>
          <p:nvPr>
            <p:ph type="pic" idx="13"/>
          </p:nvPr>
        </p:nvSpPr>
        <p:spPr>
          <a:xfrm>
            <a:off x="-571500" y="-38100"/>
            <a:ext cx="7981716" cy="9855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2" name="Slide Subtitl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6870700" y="1388791"/>
            <a:ext cx="5765800" cy="771992"/>
          </a:xfrm>
          <a:prstGeom prst="rect">
            <a:avLst/>
          </a:prstGeom>
        </p:spPr>
        <p:txBody>
          <a:bodyPr lIns="27093" tIns="27093" rIns="27093" bIns="27093" anchor="ctr"/>
          <a:lstStyle>
            <a:lvl1pPr defTabSz="587022">
              <a:lnSpc>
                <a:spcPct val="80000"/>
              </a:lnSpc>
              <a:tabLst/>
              <a:defRPr sz="48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</a:lstStyle>
          <a:p>
            <a:r>
              <a:t>Slide Subtitle</a:t>
            </a:r>
          </a:p>
        </p:txBody>
      </p:sp>
      <p:sp>
        <p:nvSpPr>
          <p:cNvPr id="73" name="Line"/>
          <p:cNvSpPr/>
          <p:nvPr/>
        </p:nvSpPr>
        <p:spPr>
          <a:xfrm>
            <a:off x="558800" y="8731250"/>
            <a:ext cx="11887200" cy="0"/>
          </a:xfrm>
          <a:prstGeom prst="line">
            <a:avLst/>
          </a:prstGeom>
          <a:ln w="12700">
            <a:solidFill>
              <a:schemeClr val="accent4"/>
            </a:solidFill>
            <a:miter lim="400000"/>
          </a:ln>
        </p:spPr>
        <p:txBody>
          <a:bodyPr lIns="27093" tIns="27093" rIns="27093" bIns="27093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74" name="Line"/>
          <p:cNvSpPr/>
          <p:nvPr/>
        </p:nvSpPr>
        <p:spPr>
          <a:xfrm>
            <a:off x="558800" y="625475"/>
            <a:ext cx="11887200" cy="0"/>
          </a:xfrm>
          <a:prstGeom prst="line">
            <a:avLst/>
          </a:prstGeom>
          <a:ln w="508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870700" y="2973384"/>
            <a:ext cx="5765800" cy="5383216"/>
          </a:xfrm>
          <a:prstGeom prst="rect">
            <a:avLst/>
          </a:prstGeom>
        </p:spPr>
        <p:txBody>
          <a:bodyPr lIns="27093" tIns="27093" rIns="27093" bIns="27093"/>
          <a:lstStyle>
            <a:lvl1pPr marL="304800" indent="-304800" defTabSz="587022">
              <a:lnSpc>
                <a:spcPct val="100000"/>
              </a:lnSpc>
              <a:spcBef>
                <a:spcPts val="2200"/>
              </a:spcBef>
              <a:buClr>
                <a:schemeClr val="accent1"/>
              </a:buClr>
              <a:buSzPct val="100000"/>
              <a:buChar char="•"/>
              <a:tabLst/>
              <a:defRPr sz="2800" spc="-28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1pPr>
            <a:lvl2pPr marL="609600" indent="-304800" defTabSz="587022">
              <a:lnSpc>
                <a:spcPct val="100000"/>
              </a:lnSpc>
              <a:spcBef>
                <a:spcPts val="2200"/>
              </a:spcBef>
              <a:buClr>
                <a:schemeClr val="accent1"/>
              </a:buClr>
              <a:buSzPct val="100000"/>
              <a:buChar char="•"/>
              <a:tabLst/>
              <a:defRPr sz="2800" spc="-28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2pPr>
            <a:lvl3pPr marL="914400" indent="-304800" defTabSz="587022">
              <a:lnSpc>
                <a:spcPct val="100000"/>
              </a:lnSpc>
              <a:spcBef>
                <a:spcPts val="2200"/>
              </a:spcBef>
              <a:buClr>
                <a:schemeClr val="accent1"/>
              </a:buClr>
              <a:buSzPct val="100000"/>
              <a:buChar char="•"/>
              <a:tabLst/>
              <a:defRPr sz="2800" spc="-28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3pPr>
            <a:lvl4pPr marL="1219200" indent="-304800" defTabSz="587022">
              <a:lnSpc>
                <a:spcPct val="100000"/>
              </a:lnSpc>
              <a:spcBef>
                <a:spcPts val="2200"/>
              </a:spcBef>
              <a:buClr>
                <a:schemeClr val="accent1"/>
              </a:buClr>
              <a:buSzPct val="100000"/>
              <a:buChar char="•"/>
              <a:tabLst/>
              <a:defRPr sz="2800" spc="-28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4pPr>
            <a:lvl5pPr marL="1524000" indent="-304800" defTabSz="587022">
              <a:lnSpc>
                <a:spcPct val="100000"/>
              </a:lnSpc>
              <a:spcBef>
                <a:spcPts val="2200"/>
              </a:spcBef>
              <a:buClr>
                <a:schemeClr val="accent1"/>
              </a:buClr>
              <a:buSzPct val="100000"/>
              <a:buChar char="•"/>
              <a:tabLst/>
              <a:defRPr sz="2800" spc="-28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6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870700" y="791431"/>
            <a:ext cx="5765800" cy="774701"/>
          </a:xfrm>
          <a:prstGeom prst="rect">
            <a:avLst/>
          </a:prstGeom>
        </p:spPr>
        <p:txBody>
          <a:bodyPr lIns="27093" tIns="27093" rIns="27093" bIns="27093"/>
          <a:lstStyle>
            <a:lvl1pPr>
              <a:defRPr spc="-96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Slide Title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bg>
      <p:bgPr>
        <a:solidFill>
          <a:schemeClr val="accent3">
            <a:hueOff val="513816"/>
            <a:satOff val="9467"/>
            <a:lumOff val="1748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Line"/>
          <p:cNvSpPr/>
          <p:nvPr/>
        </p:nvSpPr>
        <p:spPr>
          <a:xfrm>
            <a:off x="568119" y="8737600"/>
            <a:ext cx="11873078" cy="0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85" name="Line"/>
          <p:cNvSpPr/>
          <p:nvPr/>
        </p:nvSpPr>
        <p:spPr>
          <a:xfrm>
            <a:off x="568119" y="6831552"/>
            <a:ext cx="11883045" cy="1"/>
          </a:xfrm>
          <a:prstGeom prst="line">
            <a:avLst/>
          </a:prstGeom>
          <a:ln w="508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86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527367" y="6884389"/>
            <a:ext cx="11933846" cy="1596087"/>
          </a:xfrm>
          <a:prstGeom prst="rect">
            <a:avLst/>
          </a:prstGeom>
        </p:spPr>
        <p:txBody>
          <a:bodyPr lIns="27093" tIns="27093" rIns="27093" bIns="27093" anchor="b"/>
          <a:lstStyle>
            <a:lvl1pPr>
              <a:lnSpc>
                <a:spcPct val="70000"/>
              </a:lnSpc>
              <a:defRPr sz="10600" spc="-211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Section Title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37835" y="625475"/>
            <a:ext cx="11938001" cy="1396310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 sz="8400" spc="-168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Slide Title</a:t>
            </a:r>
          </a:p>
        </p:txBody>
      </p:sp>
      <p:sp>
        <p:nvSpPr>
          <p:cNvPr id="95" name="Line"/>
          <p:cNvSpPr/>
          <p:nvPr/>
        </p:nvSpPr>
        <p:spPr>
          <a:xfrm>
            <a:off x="558800" y="8731250"/>
            <a:ext cx="11887200" cy="0"/>
          </a:xfrm>
          <a:prstGeom prst="line">
            <a:avLst/>
          </a:prstGeom>
          <a:ln w="12700">
            <a:solidFill>
              <a:schemeClr val="accent4"/>
            </a:solidFill>
            <a:miter lim="400000"/>
          </a:ln>
        </p:spPr>
        <p:txBody>
          <a:bodyPr lIns="27093" tIns="27093" rIns="27093" bIns="27093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96" name="Line"/>
          <p:cNvSpPr/>
          <p:nvPr/>
        </p:nvSpPr>
        <p:spPr>
          <a:xfrm>
            <a:off x="558800" y="625475"/>
            <a:ext cx="11887200" cy="0"/>
          </a:xfrm>
          <a:prstGeom prst="line">
            <a:avLst/>
          </a:prstGeom>
          <a:ln w="508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5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-42304"/>
            <a:satOff val="23749"/>
            <a:lumOff val="-4574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531375" y="2739397"/>
            <a:ext cx="11938001" cy="6480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Line"/>
          <p:cNvSpPr/>
          <p:nvPr/>
        </p:nvSpPr>
        <p:spPr>
          <a:xfrm>
            <a:off x="558800" y="625475"/>
            <a:ext cx="11887200" cy="0"/>
          </a:xfrm>
          <a:prstGeom prst="line">
            <a:avLst/>
          </a:prstGeom>
          <a:ln w="508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4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537834" y="777875"/>
            <a:ext cx="11933567" cy="1396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Agenda Title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55499" y="8826500"/>
            <a:ext cx="232394" cy="344001"/>
          </a:xfrm>
          <a:prstGeom prst="rect">
            <a:avLst/>
          </a:prstGeom>
          <a:ln w="12700">
            <a:miter lim="400000"/>
          </a:ln>
        </p:spPr>
        <p:txBody>
          <a:bodyPr wrap="none" lIns="27093" tIns="27093" rIns="27093" bIns="27093" anchor="b">
            <a:spAutoFit/>
          </a:bodyPr>
          <a:lstStyle>
            <a:lvl1pPr algn="r">
              <a:spcBef>
                <a:spcPts val="0"/>
              </a:spcBef>
              <a:defRPr sz="1800" spc="18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58702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48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1pPr>
      <a:lvl2pPr marL="0" marR="0" indent="0" algn="l" defTabSz="58702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48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2pPr>
      <a:lvl3pPr marL="0" marR="0" indent="0" algn="l" defTabSz="58702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48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3pPr>
      <a:lvl4pPr marL="0" marR="0" indent="0" algn="l" defTabSz="58702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48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4pPr>
      <a:lvl5pPr marL="0" marR="0" indent="0" algn="l" defTabSz="58702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48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5pPr>
      <a:lvl6pPr marL="0" marR="0" indent="0" algn="l" defTabSz="58702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48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6pPr>
      <a:lvl7pPr marL="0" marR="0" indent="0" algn="l" defTabSz="58702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48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7pPr>
      <a:lvl8pPr marL="0" marR="0" indent="0" algn="l" defTabSz="58702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48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8pPr>
      <a:lvl9pPr marL="0" marR="0" indent="0" algn="l" defTabSz="58702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48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9pPr>
    </p:titleStyle>
    <p:bodyStyle>
      <a:lvl1pPr marL="0" marR="0" indent="0" algn="l" defTabSz="33415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30200" algn="l"/>
        </a:tabLst>
        <a:defRPr sz="5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1pPr>
      <a:lvl2pPr marL="0" marR="0" indent="0" algn="l" defTabSz="33415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30200" algn="l"/>
        </a:tabLst>
        <a:defRPr sz="5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2pPr>
      <a:lvl3pPr marL="0" marR="0" indent="0" algn="l" defTabSz="33415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30200" algn="l"/>
        </a:tabLst>
        <a:defRPr sz="5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3pPr>
      <a:lvl4pPr marL="0" marR="0" indent="0" algn="l" defTabSz="33415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30200" algn="l"/>
        </a:tabLst>
        <a:defRPr sz="5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4pPr>
      <a:lvl5pPr marL="0" marR="0" indent="0" algn="l" defTabSz="33415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30200" algn="l"/>
        </a:tabLst>
        <a:defRPr sz="5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5pPr>
      <a:lvl6pPr marL="0" marR="0" indent="0" algn="l" defTabSz="33415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30200" algn="l"/>
        </a:tabLst>
        <a:defRPr sz="5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6pPr>
      <a:lvl7pPr marL="0" marR="0" indent="0" algn="l" defTabSz="33415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30200" algn="l"/>
        </a:tabLst>
        <a:defRPr sz="5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7pPr>
      <a:lvl8pPr marL="0" marR="0" indent="0" algn="l" defTabSz="33415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30200" algn="l"/>
        </a:tabLst>
        <a:defRPr sz="5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8pPr>
      <a:lvl9pPr marL="0" marR="0" indent="0" algn="l" defTabSz="33415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30200" algn="l"/>
        </a:tabLst>
        <a:defRPr sz="5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9pPr>
    </p:bodyStyle>
    <p:otherStyle>
      <a:lvl1pPr marL="0" marR="0" indent="0" algn="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1pPr>
      <a:lvl2pPr marL="0" marR="0" indent="0" algn="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2pPr>
      <a:lvl3pPr marL="0" marR="0" indent="0" algn="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3pPr>
      <a:lvl4pPr marL="0" marR="0" indent="0" algn="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4pPr>
      <a:lvl5pPr marL="0" marR="0" indent="0" algn="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5pPr>
      <a:lvl6pPr marL="0" marR="0" indent="0" algn="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6pPr>
      <a:lvl7pPr marL="0" marR="0" indent="0" algn="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7pPr>
      <a:lvl8pPr marL="0" marR="0" indent="0" algn="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8pPr>
      <a:lvl9pPr marL="0" marR="0" indent="0" algn="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G_6473.jpeg" descr="IMG_6473.jpe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3004668" cy="9753599"/>
          </a:xfrm>
          <a:prstGeom prst="rect">
            <a:avLst/>
          </a:prstGeom>
        </p:spPr>
      </p:pic>
      <p:sp>
        <p:nvSpPr>
          <p:cNvPr id="173" name="Line"/>
          <p:cNvSpPr/>
          <p:nvPr/>
        </p:nvSpPr>
        <p:spPr>
          <a:xfrm>
            <a:off x="558853" y="8752030"/>
            <a:ext cx="11873079" cy="1"/>
          </a:xfrm>
          <a:prstGeom prst="line">
            <a:avLst/>
          </a:prstGeom>
          <a:ln w="254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74" name="Richard Lee Armstrong, 1968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  <a:solidFill>
            <a:srgbClr val="777976">
              <a:alpha val="70521"/>
            </a:srgbClr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13DD"/>
                </a:solidFill>
              </a:defRPr>
            </a:lvl1pPr>
          </a:lstStyle>
          <a:p>
            <a:r>
              <a:t>Richard Lee Armstrong, 1968</a:t>
            </a:r>
          </a:p>
        </p:txBody>
      </p:sp>
      <p:sp>
        <p:nvSpPr>
          <p:cNvPr id="175" name="Line"/>
          <p:cNvSpPr/>
          <p:nvPr/>
        </p:nvSpPr>
        <p:spPr>
          <a:xfrm>
            <a:off x="558853" y="6845982"/>
            <a:ext cx="11883045" cy="1"/>
          </a:xfrm>
          <a:prstGeom prst="line">
            <a:avLst/>
          </a:prstGeom>
          <a:ln w="889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76" name="Sevier Orogenic Belt in Nevada and Utah"/>
          <p:cNvSpPr txBox="1">
            <a:spLocks noGrp="1"/>
          </p:cNvSpPr>
          <p:nvPr>
            <p:ph type="title"/>
          </p:nvPr>
        </p:nvSpPr>
        <p:spPr>
          <a:xfrm>
            <a:off x="530019" y="7200160"/>
            <a:ext cx="11901912" cy="921151"/>
          </a:xfrm>
          <a:prstGeom prst="rect">
            <a:avLst/>
          </a:prstGeom>
          <a:solidFill>
            <a:srgbClr val="777976">
              <a:alpha val="70521"/>
            </a:srgbClr>
          </a:solidFill>
        </p:spPr>
        <p:txBody>
          <a:bodyPr anchor="t"/>
          <a:lstStyle>
            <a:lvl1pPr algn="ctr" defTabSz="311121">
              <a:defRPr sz="5617" spc="-112">
                <a:solidFill>
                  <a:srgbClr val="FF13DD"/>
                </a:solidFill>
              </a:defRPr>
            </a:lvl1pPr>
          </a:lstStyle>
          <a:p>
            <a:r>
              <a:t>Sevier Orogenic Belt in Nevada and Utah</a:t>
            </a:r>
          </a:p>
        </p:txBody>
      </p:sp>
      <p:sp>
        <p:nvSpPr>
          <p:cNvPr id="177" name="Presented by Luke J Schranz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3000" i="1" spc="-29"/>
            </a:lvl1pPr>
          </a:lstStyle>
          <a:p>
            <a:r>
              <a:t>Presented by Luke J Schranz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Author and Dat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30,000-40,000’ of strata behaved competently over their entire thickness (on larger thrusts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30,000-40,000’ of strata behaved competently over their entire thickness (on larger thrusts)</a:t>
            </a:r>
          </a:p>
          <a:p>
            <a:r>
              <a:t>Cambrian shales provide major weakness for thrust movement</a:t>
            </a:r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83" y="4289269"/>
            <a:ext cx="5793304" cy="3306179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tyle of deform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Style of deformation</a:t>
            </a:r>
          </a:p>
        </p:txBody>
      </p:sp>
      <p:sp>
        <p:nvSpPr>
          <p:cNvPr id="225" name="Line"/>
          <p:cNvSpPr/>
          <p:nvPr/>
        </p:nvSpPr>
        <p:spPr>
          <a:xfrm flipH="1">
            <a:off x="6675887" y="4505310"/>
            <a:ext cx="2079531" cy="175162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Author and Dat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9" name="Cretaceous sedimentation as additional evid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63953">
              <a:defRPr sz="5208" spc="-104"/>
            </a:lvl1pPr>
          </a:lstStyle>
          <a:p>
            <a:r>
              <a:t>Cretaceous sedimentation as additional evidence</a:t>
            </a:r>
          </a:p>
        </p:txBody>
      </p:sp>
      <p:pic>
        <p:nvPicPr>
          <p:cNvPr id="23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66927"/>
            <a:ext cx="12946438" cy="5824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138" y="1485238"/>
            <a:ext cx="3873748" cy="2572809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Wikipedia"/>
          <p:cNvSpPr txBox="1"/>
          <p:nvPr/>
        </p:nvSpPr>
        <p:spPr>
          <a:xfrm>
            <a:off x="11018632" y="1485238"/>
            <a:ext cx="1686177" cy="353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 spc="-16"/>
            </a:lvl1pPr>
          </a:lstStyle>
          <a:p>
            <a:r>
              <a:t>Wikipedia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000"/>
            <a:ext cx="13004800" cy="763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Late Jurassic through Cretaceous deformation…"/>
          <p:cNvSpPr txBox="1">
            <a:spLocks noGrp="1"/>
          </p:cNvSpPr>
          <p:nvPr>
            <p:ph type="body" idx="1"/>
          </p:nvPr>
        </p:nvSpPr>
        <p:spPr>
          <a:xfrm>
            <a:off x="531375" y="2038663"/>
            <a:ext cx="11938001" cy="7181538"/>
          </a:xfrm>
          <a:prstGeom prst="rect">
            <a:avLst/>
          </a:prstGeom>
        </p:spPr>
        <p:txBody>
          <a:bodyPr/>
          <a:lstStyle/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dirty="0"/>
              <a:t>Late Jurassic through Cretaceous deformation</a:t>
            </a:r>
            <a:endParaRPr lang="en-US" dirty="0"/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dirty="0"/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dirty="0"/>
              <a:t>Youngest structures are to the east</a:t>
            </a:r>
            <a:endParaRPr lang="en-US" dirty="0"/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dirty="0"/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dirty="0"/>
              <a:t>Notable differences between Sevier and </a:t>
            </a:r>
            <a:r>
              <a:rPr dirty="0" err="1"/>
              <a:t>Laramide</a:t>
            </a:r>
            <a:r>
              <a:rPr dirty="0"/>
              <a:t> </a:t>
            </a:r>
            <a:r>
              <a:rPr dirty="0" err="1"/>
              <a:t>orogenies</a:t>
            </a:r>
            <a:r>
              <a:rPr dirty="0"/>
              <a:t> - these should not be lumped or confused</a:t>
            </a:r>
          </a:p>
        </p:txBody>
      </p:sp>
      <p:sp>
        <p:nvSpPr>
          <p:cNvPr id="237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0527"/>
            <a:ext cx="13004800" cy="63925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862404">
            <a:off x="2208248" y="2616041"/>
            <a:ext cx="8588304" cy="45541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Line"/>
          <p:cNvSpPr/>
          <p:nvPr/>
        </p:nvSpPr>
        <p:spPr>
          <a:xfrm>
            <a:off x="558800" y="8731250"/>
            <a:ext cx="11887200" cy="0"/>
          </a:xfrm>
          <a:prstGeom prst="line">
            <a:avLst/>
          </a:prstGeom>
          <a:ln w="12700">
            <a:solidFill>
              <a:schemeClr val="accent4"/>
            </a:solidFill>
            <a:miter lim="400000"/>
          </a:ln>
        </p:spPr>
        <p:txBody>
          <a:bodyPr lIns="27093" tIns="27093" rIns="27093" bIns="27093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80" name="Line"/>
          <p:cNvSpPr/>
          <p:nvPr/>
        </p:nvSpPr>
        <p:spPr>
          <a:xfrm>
            <a:off x="558800" y="625475"/>
            <a:ext cx="11887200" cy="0"/>
          </a:xfrm>
          <a:prstGeom prst="line">
            <a:avLst/>
          </a:prstGeom>
          <a:ln w="508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81" name="Author and Date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Cretaceous to early Miocene Unconformity"/>
          <p:cNvSpPr txBox="1">
            <a:spLocks noGrp="1"/>
          </p:cNvSpPr>
          <p:nvPr>
            <p:ph type="title"/>
          </p:nvPr>
        </p:nvSpPr>
        <p:spPr>
          <a:xfrm>
            <a:off x="-1" y="3725173"/>
            <a:ext cx="6204002" cy="2918698"/>
          </a:xfrm>
          <a:prstGeom prst="rect">
            <a:avLst/>
          </a:prstGeom>
        </p:spPr>
        <p:txBody>
          <a:bodyPr/>
          <a:lstStyle/>
          <a:p>
            <a:r>
              <a:t>Cretaceous to early Miocene Unconformity</a:t>
            </a:r>
          </a:p>
        </p:txBody>
      </p:sp>
      <p:pic>
        <p:nvPicPr>
          <p:cNvPr id="183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235"/>
          <a:stretch>
            <a:fillRect/>
          </a:stretch>
        </p:blipFill>
        <p:spPr>
          <a:xfrm>
            <a:off x="7099390" y="-1"/>
            <a:ext cx="5281698" cy="9753764"/>
          </a:xfrm>
          <a:prstGeom prst="rect">
            <a:avLst/>
          </a:prstGeom>
        </p:spPr>
      </p:pic>
      <p:sp>
        <p:nvSpPr>
          <p:cNvPr id="184" name="Line"/>
          <p:cNvSpPr/>
          <p:nvPr/>
        </p:nvSpPr>
        <p:spPr>
          <a:xfrm flipH="1" flipV="1">
            <a:off x="10850373" y="7716516"/>
            <a:ext cx="892197" cy="1665860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5" name="N"/>
          <p:cNvSpPr txBox="1"/>
          <p:nvPr/>
        </p:nvSpPr>
        <p:spPr>
          <a:xfrm rot="9108000">
            <a:off x="11296120" y="8277819"/>
            <a:ext cx="358954" cy="55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49" y="76199"/>
            <a:ext cx="11645901" cy="9677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Line"/>
          <p:cNvSpPr/>
          <p:nvPr/>
        </p:nvSpPr>
        <p:spPr>
          <a:xfrm>
            <a:off x="558800" y="8731250"/>
            <a:ext cx="11887200" cy="0"/>
          </a:xfrm>
          <a:prstGeom prst="line">
            <a:avLst/>
          </a:prstGeom>
          <a:ln w="12700">
            <a:solidFill>
              <a:schemeClr val="accent4"/>
            </a:solidFill>
            <a:miter lim="400000"/>
          </a:ln>
        </p:spPr>
        <p:txBody>
          <a:bodyPr lIns="27093" tIns="27093" rIns="27093" bIns="27093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90" name="Line"/>
          <p:cNvSpPr/>
          <p:nvPr/>
        </p:nvSpPr>
        <p:spPr>
          <a:xfrm>
            <a:off x="558800" y="625475"/>
            <a:ext cx="11887200" cy="0"/>
          </a:xfrm>
          <a:prstGeom prst="line">
            <a:avLst/>
          </a:prstGeom>
          <a:ln w="508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91" name="Author and Date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Pre-Tertiary data points"/>
          <p:cNvSpPr txBox="1">
            <a:spLocks noGrp="1"/>
          </p:cNvSpPr>
          <p:nvPr>
            <p:ph type="title"/>
          </p:nvPr>
        </p:nvSpPr>
        <p:spPr>
          <a:xfrm>
            <a:off x="-1" y="3725173"/>
            <a:ext cx="6204002" cy="2918698"/>
          </a:xfrm>
          <a:prstGeom prst="rect">
            <a:avLst/>
          </a:prstGeom>
        </p:spPr>
        <p:txBody>
          <a:bodyPr/>
          <a:lstStyle/>
          <a:p>
            <a:r>
              <a:t>Pre-Tertiary data points</a:t>
            </a:r>
          </a:p>
        </p:txBody>
      </p:sp>
      <p:pic>
        <p:nvPicPr>
          <p:cNvPr id="193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b="38"/>
          <a:stretch>
            <a:fillRect/>
          </a:stretch>
        </p:blipFill>
        <p:spPr>
          <a:xfrm>
            <a:off x="7111810" y="-1"/>
            <a:ext cx="5256858" cy="9753764"/>
          </a:xfrm>
          <a:prstGeom prst="rect">
            <a:avLst/>
          </a:prstGeom>
        </p:spPr>
      </p:pic>
      <p:sp>
        <p:nvSpPr>
          <p:cNvPr id="194" name="Line"/>
          <p:cNvSpPr/>
          <p:nvPr/>
        </p:nvSpPr>
        <p:spPr>
          <a:xfrm flipH="1" flipV="1">
            <a:off x="10850373" y="7716515"/>
            <a:ext cx="892197" cy="166586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5" name="N"/>
          <p:cNvSpPr txBox="1"/>
          <p:nvPr/>
        </p:nvSpPr>
        <p:spPr>
          <a:xfrm rot="9108000">
            <a:off x="11296120" y="8277819"/>
            <a:ext cx="358954" cy="55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Line"/>
          <p:cNvSpPr/>
          <p:nvPr/>
        </p:nvSpPr>
        <p:spPr>
          <a:xfrm>
            <a:off x="558800" y="8731250"/>
            <a:ext cx="11887200" cy="0"/>
          </a:xfrm>
          <a:prstGeom prst="line">
            <a:avLst/>
          </a:prstGeom>
          <a:ln w="12700">
            <a:solidFill>
              <a:schemeClr val="accent4"/>
            </a:solidFill>
            <a:miter lim="400000"/>
          </a:ln>
        </p:spPr>
        <p:txBody>
          <a:bodyPr lIns="27093" tIns="27093" rIns="27093" bIns="27093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98" name="Line"/>
          <p:cNvSpPr/>
          <p:nvPr/>
        </p:nvSpPr>
        <p:spPr>
          <a:xfrm>
            <a:off x="558800" y="625475"/>
            <a:ext cx="11887200" cy="0"/>
          </a:xfrm>
          <a:prstGeom prst="line">
            <a:avLst/>
          </a:prstGeom>
          <a:ln w="508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99" name="Author and Date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Pre-Tertiary paleogeographic reconstruction"/>
          <p:cNvSpPr txBox="1">
            <a:spLocks noGrp="1"/>
          </p:cNvSpPr>
          <p:nvPr>
            <p:ph type="title"/>
          </p:nvPr>
        </p:nvSpPr>
        <p:spPr>
          <a:xfrm>
            <a:off x="80080" y="3539906"/>
            <a:ext cx="7013797" cy="2690457"/>
          </a:xfrm>
          <a:prstGeom prst="rect">
            <a:avLst/>
          </a:prstGeom>
        </p:spPr>
        <p:txBody>
          <a:bodyPr/>
          <a:lstStyle>
            <a:lvl1pPr defTabSz="551800">
              <a:defRPr sz="7896" spc="-157"/>
            </a:lvl1pPr>
          </a:lstStyle>
          <a:p>
            <a:r>
              <a:t>Pre-Tertiary paleogeographic reconstruction</a:t>
            </a:r>
          </a:p>
        </p:txBody>
      </p:sp>
      <p:pic>
        <p:nvPicPr>
          <p:cNvPr id="201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7094028" y="16675"/>
            <a:ext cx="5292422" cy="9737088"/>
          </a:xfrm>
          <a:prstGeom prst="rect">
            <a:avLst/>
          </a:prstGeom>
        </p:spPr>
      </p:pic>
      <p:sp>
        <p:nvSpPr>
          <p:cNvPr id="202" name="Line"/>
          <p:cNvSpPr/>
          <p:nvPr/>
        </p:nvSpPr>
        <p:spPr>
          <a:xfrm flipH="1" flipV="1">
            <a:off x="10850373" y="7716515"/>
            <a:ext cx="892197" cy="166586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3" name="N"/>
          <p:cNvSpPr txBox="1"/>
          <p:nvPr/>
        </p:nvSpPr>
        <p:spPr>
          <a:xfrm rot="9108000">
            <a:off x="11296120" y="8277819"/>
            <a:ext cx="358954" cy="55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" descr="Image"/>
          <p:cNvPicPr>
            <a:picLocks noChangeAspect="1"/>
          </p:cNvPicPr>
          <p:nvPr/>
        </p:nvPicPr>
        <p:blipFill>
          <a:blip r:embed="rId2"/>
          <a:srcRect b="38"/>
          <a:stretch>
            <a:fillRect/>
          </a:stretch>
        </p:blipFill>
        <p:spPr>
          <a:xfrm>
            <a:off x="74" y="0"/>
            <a:ext cx="5256858" cy="9753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226" y="6"/>
            <a:ext cx="5292423" cy="9737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135" y="1679302"/>
            <a:ext cx="3556530" cy="6394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" descr="Image"/>
          <p:cNvPicPr>
            <a:picLocks noChangeAspect="1"/>
          </p:cNvPicPr>
          <p:nvPr/>
        </p:nvPicPr>
        <p:blipFill>
          <a:blip r:embed="rId2"/>
          <a:srcRect l="8060" t="3306" r="1793"/>
          <a:stretch>
            <a:fillRect/>
          </a:stretch>
        </p:blipFill>
        <p:spPr>
          <a:xfrm>
            <a:off x="5950743" y="269478"/>
            <a:ext cx="7054238" cy="9214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862404">
            <a:off x="-223337" y="2048705"/>
            <a:ext cx="6810686" cy="3611513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Oval"/>
          <p:cNvSpPr/>
          <p:nvPr/>
        </p:nvSpPr>
        <p:spPr>
          <a:xfrm>
            <a:off x="4371350" y="2142137"/>
            <a:ext cx="407075" cy="414096"/>
          </a:xfrm>
          <a:prstGeom prst="ellipse">
            <a:avLst/>
          </a:prstGeom>
          <a:ln w="25400">
            <a:solidFill>
              <a:schemeClr val="accent6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212" name="Line"/>
          <p:cNvSpPr/>
          <p:nvPr/>
        </p:nvSpPr>
        <p:spPr>
          <a:xfrm>
            <a:off x="4799019" y="2359133"/>
            <a:ext cx="1703381" cy="139043"/>
          </a:xfrm>
          <a:prstGeom prst="line">
            <a:avLst/>
          </a:prstGeom>
          <a:ln w="25400">
            <a:solidFill>
              <a:schemeClr val="accent6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862404">
            <a:off x="-569049" y="1748975"/>
            <a:ext cx="5434291" cy="2881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039" y="114300"/>
            <a:ext cx="8432801" cy="9639301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Oval"/>
          <p:cNvSpPr/>
          <p:nvPr/>
        </p:nvSpPr>
        <p:spPr>
          <a:xfrm>
            <a:off x="2949505" y="1557177"/>
            <a:ext cx="211896" cy="224471"/>
          </a:xfrm>
          <a:prstGeom prst="ellipse">
            <a:avLst/>
          </a:prstGeom>
          <a:ln w="25400">
            <a:solidFill>
              <a:schemeClr val="accent6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spcBef>
                <a:spcPts val="0"/>
              </a:spcBef>
              <a:defRPr sz="2200" b="1" cap="all" spc="132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217" name="Line"/>
          <p:cNvSpPr/>
          <p:nvPr/>
        </p:nvSpPr>
        <p:spPr>
          <a:xfrm>
            <a:off x="3175134" y="1682070"/>
            <a:ext cx="1511906" cy="202064"/>
          </a:xfrm>
          <a:prstGeom prst="line">
            <a:avLst/>
          </a:prstGeom>
          <a:ln w="25400">
            <a:solidFill>
              <a:schemeClr val="accent6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40 miles minimum of thrusting in Sevier belt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232460" indent="-232460" defTabSz="457877">
              <a:defRPr sz="6551" spc="-65"/>
            </a:pPr>
            <a:r>
              <a:t>40 miles minimum of thrusting in Sevier belt</a:t>
            </a:r>
          </a:p>
          <a:p>
            <a:pPr marL="232460" indent="-232460" defTabSz="457877">
              <a:defRPr sz="6551" spc="-65"/>
            </a:pPr>
            <a:endParaRPr/>
          </a:p>
          <a:p>
            <a:pPr marL="232460" indent="-232460" defTabSz="457877">
              <a:defRPr sz="6551" spc="-65"/>
            </a:pPr>
            <a:r>
              <a:t>60 miles for a reasonable estimate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8_Academy">
  <a:themeElements>
    <a:clrScheme name="28_Academy">
      <a:dk1>
        <a:srgbClr val="000000"/>
      </a:dk1>
      <a:lt1>
        <a:srgbClr val="000034"/>
      </a:lt1>
      <a:dk2>
        <a:srgbClr val="555952"/>
      </a:dk2>
      <a:lt2>
        <a:srgbClr val="D6DCCF"/>
      </a:lt2>
      <a:accent1>
        <a:srgbClr val="3B39E4"/>
      </a:accent1>
      <a:accent2>
        <a:srgbClr val="51C1FD"/>
      </a:accent2>
      <a:accent3>
        <a:srgbClr val="5EF7D2"/>
      </a:accent3>
      <a:accent4>
        <a:srgbClr val="BFF823"/>
      </a:accent4>
      <a:accent5>
        <a:srgbClr val="FFA728"/>
      </a:accent5>
      <a:accent6>
        <a:srgbClr val="FF5F52"/>
      </a:accent6>
      <a:hlink>
        <a:srgbClr val="0000FF"/>
      </a:hlink>
      <a:folHlink>
        <a:srgbClr val="FF00FF"/>
      </a:folHlink>
    </a:clrScheme>
    <a:fontScheme name="28_Academy">
      <a:majorFont>
        <a:latin typeface="Founders Grotesk Semibold"/>
        <a:ea typeface="Founders Grotesk Semibold"/>
        <a:cs typeface="Founders Grotesk Semibold"/>
      </a:majorFont>
      <a:minorFont>
        <a:latin typeface="Founders Grotesk Semibold"/>
        <a:ea typeface="Founders Grotesk Semibold"/>
        <a:cs typeface="Founders Grotesk Semibold"/>
      </a:minorFont>
    </a:fontScheme>
    <a:fmtScheme name="28_Academ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42304"/>
            <a:satOff val="23749"/>
            <a:lumOff val="-45745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1" i="0" u="none" strike="noStrike" cap="all" spc="132" normalizeH="0" baseline="0">
            <a:ln>
              <a:noFill/>
            </a:ln>
            <a:solidFill>
              <a:srgbClr val="FFFFFF"/>
            </a:solidFill>
            <a:effectLst/>
            <a:uFillTx/>
            <a:latin typeface="Founders Grotesk Condensed"/>
            <a:ea typeface="Founders Grotesk Condensed"/>
            <a:cs typeface="Founders Grotesk Condensed"/>
            <a:sym typeface="Founders Grotesk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7022" rtl="0" fontAlgn="auto" latinLnBrk="0" hangingPunct="0">
          <a:lnSpc>
            <a:spcPct val="100000"/>
          </a:lnSpc>
          <a:spcBef>
            <a:spcPts val="22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-28" normalizeH="0" baseline="0">
            <a:ln>
              <a:noFill/>
            </a:ln>
            <a:solidFill>
              <a:srgbClr val="000000"/>
            </a:solidFill>
            <a:effectLst/>
            <a:uFillTx/>
            <a:latin typeface="Founders Grotesk Text"/>
            <a:ea typeface="Founders Grotesk Text"/>
            <a:cs typeface="Founders Grotesk Text"/>
            <a:sym typeface="Founders Grotesk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8_Academy">
  <a:themeElements>
    <a:clrScheme name="28_Academy">
      <a:dk1>
        <a:srgbClr val="000000"/>
      </a:dk1>
      <a:lt1>
        <a:srgbClr val="FFFFFF"/>
      </a:lt1>
      <a:dk2>
        <a:srgbClr val="555952"/>
      </a:dk2>
      <a:lt2>
        <a:srgbClr val="D6DCCF"/>
      </a:lt2>
      <a:accent1>
        <a:srgbClr val="3B39E4"/>
      </a:accent1>
      <a:accent2>
        <a:srgbClr val="51C1FD"/>
      </a:accent2>
      <a:accent3>
        <a:srgbClr val="5EF7D2"/>
      </a:accent3>
      <a:accent4>
        <a:srgbClr val="BFF823"/>
      </a:accent4>
      <a:accent5>
        <a:srgbClr val="FFA728"/>
      </a:accent5>
      <a:accent6>
        <a:srgbClr val="FF5F52"/>
      </a:accent6>
      <a:hlink>
        <a:srgbClr val="0000FF"/>
      </a:hlink>
      <a:folHlink>
        <a:srgbClr val="FF00FF"/>
      </a:folHlink>
    </a:clrScheme>
    <a:fontScheme name="28_Academy">
      <a:majorFont>
        <a:latin typeface="Founders Grotesk Semibold"/>
        <a:ea typeface="Founders Grotesk Semibold"/>
        <a:cs typeface="Founders Grotesk Semibold"/>
      </a:majorFont>
      <a:minorFont>
        <a:latin typeface="Founders Grotesk Semibold"/>
        <a:ea typeface="Founders Grotesk Semibold"/>
        <a:cs typeface="Founders Grotesk Semibold"/>
      </a:minorFont>
    </a:fontScheme>
    <a:fmtScheme name="28_Academ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42304"/>
            <a:satOff val="23749"/>
            <a:lumOff val="-45745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1" i="0" u="none" strike="noStrike" cap="all" spc="132" normalizeH="0" baseline="0">
            <a:ln>
              <a:noFill/>
            </a:ln>
            <a:solidFill>
              <a:srgbClr val="FFFFFF"/>
            </a:solidFill>
            <a:effectLst/>
            <a:uFillTx/>
            <a:latin typeface="Founders Grotesk Condensed"/>
            <a:ea typeface="Founders Grotesk Condensed"/>
            <a:cs typeface="Founders Grotesk Condensed"/>
            <a:sym typeface="Founders Grotesk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7022" rtl="0" fontAlgn="auto" latinLnBrk="0" hangingPunct="0">
          <a:lnSpc>
            <a:spcPct val="100000"/>
          </a:lnSpc>
          <a:spcBef>
            <a:spcPts val="22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-28" normalizeH="0" baseline="0">
            <a:ln>
              <a:noFill/>
            </a:ln>
            <a:solidFill>
              <a:srgbClr val="000000"/>
            </a:solidFill>
            <a:effectLst/>
            <a:uFillTx/>
            <a:latin typeface="Founders Grotesk Text"/>
            <a:ea typeface="Founders Grotesk Text"/>
            <a:cs typeface="Founders Grotesk Text"/>
            <a:sym typeface="Founders Grotesk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104</Words>
  <Application>Microsoft Macintosh PowerPoint</Application>
  <PresentationFormat>Custom</PresentationFormat>
  <Paragraphs>23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Founders Grotesk</vt:lpstr>
      <vt:lpstr>Founders Grotesk Condensed</vt:lpstr>
      <vt:lpstr>Founders Grotesk Light</vt:lpstr>
      <vt:lpstr>Founders Grotesk Semibold</vt:lpstr>
      <vt:lpstr>Founders Grotesk Text</vt:lpstr>
      <vt:lpstr>Helvetica Neue</vt:lpstr>
      <vt:lpstr>28_Academy</vt:lpstr>
      <vt:lpstr>Sevier Orogenic Belt in Nevada and Utah</vt:lpstr>
      <vt:lpstr>Cretaceous to early Miocene Unconformity</vt:lpstr>
      <vt:lpstr>PowerPoint Presentation</vt:lpstr>
      <vt:lpstr>Pre-Tertiary data points</vt:lpstr>
      <vt:lpstr>Pre-Tertiary paleogeographic reconstruction</vt:lpstr>
      <vt:lpstr>PowerPoint Presentation</vt:lpstr>
      <vt:lpstr>PowerPoint Presentation</vt:lpstr>
      <vt:lpstr>PowerPoint Presentation</vt:lpstr>
      <vt:lpstr>PowerPoint Presentation</vt:lpstr>
      <vt:lpstr>Style of deformation</vt:lpstr>
      <vt:lpstr>Cretaceous sedimentation as additional evidence</vt:lpstr>
      <vt:lpstr>PowerPoint Presentation</vt:lpstr>
      <vt:lpstr>Summary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Sevier Orogenic Belt in Nevada and Utah</dc:title>
  <cp:lastModifiedBy>vicki schranz</cp:lastModifiedBy>
  <cp:revision>2</cp:revision>
  <dcterms:modified xsi:type="dcterms:W3CDTF">2020-04-08T05:39:11Z</dcterms:modified>
</cp:coreProperties>
</file>